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63" r:id="rId4"/>
    <p:sldId id="266" r:id="rId5"/>
    <p:sldId id="302" r:id="rId6"/>
    <p:sldId id="267" r:id="rId7"/>
    <p:sldId id="276" r:id="rId8"/>
    <p:sldId id="265" r:id="rId9"/>
    <p:sldId id="288" r:id="rId10"/>
    <p:sldId id="264" r:id="rId11"/>
    <p:sldId id="259" r:id="rId12"/>
    <p:sldId id="303" r:id="rId13"/>
    <p:sldId id="285" r:id="rId14"/>
    <p:sldId id="287" r:id="rId15"/>
    <p:sldId id="293" r:id="rId16"/>
    <p:sldId id="294" r:id="rId17"/>
    <p:sldId id="299" r:id="rId18"/>
    <p:sldId id="300" r:id="rId19"/>
    <p:sldId id="295" r:id="rId20"/>
    <p:sldId id="296" r:id="rId21"/>
    <p:sldId id="30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912" autoAdjust="0"/>
    <p:restoredTop sz="90929"/>
  </p:normalViewPr>
  <p:slideViewPr>
    <p:cSldViewPr>
      <p:cViewPr>
        <p:scale>
          <a:sx n="74" d="100"/>
          <a:sy n="74" d="100"/>
        </p:scale>
        <p:origin x="-37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abitbetter\bambo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92"/>
          <a:stretch>
            <a:fillRect/>
          </a:stretch>
        </p:blipFill>
        <p:spPr bwMode="ltGray">
          <a:xfrm>
            <a:off x="6292850" y="-1588"/>
            <a:ext cx="28575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257175" y="6248400"/>
            <a:ext cx="16224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486400" y="6248400"/>
            <a:ext cx="1371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B3AEA5-82D0-4DD8-B4EA-C89309C25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11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4FB51-6DF4-42B6-B5A9-8AEC383E5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0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A387B-16C0-4D4B-AA8C-A4EE651FC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1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4D9F-F082-48C3-B482-C042504EF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6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80474-61D4-44E3-86B3-F1AD9F4F0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77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8A548-F276-4D62-A518-D0EB92C49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89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2575D-3179-48C9-AC59-42F7CC3BE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9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DF5E8-94DB-4B0B-9AE5-BB9838A54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31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F5740-2987-4D8D-BC10-FE04EAA12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35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19B23-DCFB-44C7-989A-C4B658147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2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6250E-F592-4316-9D6A-DC469C33E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1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229B3-ED68-42FE-BE1D-D27F73DF6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9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CF3F7-FC4F-4DBB-A604-5361C3ED5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3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abitbetter\bamboo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76"/>
          <a:stretch>
            <a:fillRect/>
          </a:stretch>
        </p:blipFill>
        <p:spPr bwMode="ltGray">
          <a:xfrm>
            <a:off x="7353300" y="0"/>
            <a:ext cx="1790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E6D239-0E3B-46FF-8079-1A9441A74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Brittany\Desktop\endangered%20project\sea_otter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Brittany\Desktop\endangered%20project\wolf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Brittany\Desktop\endangered%20project\prarie%20dog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Brittany\Desktop\endangered%20project\Bald%20Eagle-SoundBible.com-1234817251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467600" cy="14319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Rockwell Extra Bold" pitchFamily="18" charset="0"/>
              </a:rPr>
              <a:t>Endangered Means </a:t>
            </a:r>
            <a:br>
              <a:rPr lang="en-US" dirty="0" smtClean="0">
                <a:latin typeface="Rockwell Extra Bold" pitchFamily="18" charset="0"/>
              </a:rPr>
            </a:br>
            <a:r>
              <a:rPr lang="en-US" dirty="0" smtClean="0">
                <a:latin typeface="Rockwell Extra Bold" pitchFamily="18" charset="0"/>
              </a:rPr>
              <a:t>There’s Still Time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dirty="0" smtClean="0"/>
              <a:t>Endangered species are like fire alarms. They tell us about problems in our home we call Earth.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dirty="0" smtClean="0"/>
              <a:t> If we listen to their alarm calls, they could help us improve our lives and the health of our planet.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2075"/>
            <a:ext cx="7467600" cy="1431925"/>
          </a:xfrm>
        </p:spPr>
        <p:txBody>
          <a:bodyPr/>
          <a:lstStyle/>
          <a:p>
            <a:pPr eaLnBrk="1" hangingPunct="1"/>
            <a:r>
              <a:rPr lang="en-US" i="1" dirty="0" smtClean="0">
                <a:latin typeface="Rockwell Extra Bold" pitchFamily="18" charset="0"/>
              </a:rPr>
              <a:t>Endangered Means </a:t>
            </a:r>
            <a:br>
              <a:rPr lang="en-US" i="1" dirty="0" smtClean="0">
                <a:latin typeface="Rockwell Extra Bold" pitchFamily="18" charset="0"/>
              </a:rPr>
            </a:br>
            <a:r>
              <a:rPr lang="en-US" i="1" dirty="0" smtClean="0">
                <a:latin typeface="Rockwell Extra Bold" pitchFamily="18" charset="0"/>
              </a:rPr>
              <a:t>There’s Still Time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3657600" cy="46482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sz="4000" smtClean="0">
                <a:latin typeface="Times New Roman" charset="0"/>
              </a:rPr>
              <a:t>An endangered species is one that is getting close to extinction if we don't help.</a:t>
            </a:r>
          </a:p>
        </p:txBody>
      </p:sp>
      <p:pic>
        <p:nvPicPr>
          <p:cNvPr id="14340" name="Picture 6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02050" y="2809875"/>
            <a:ext cx="3644900" cy="2600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4648200" y="5562600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600"/>
              <a:t>Otter</a:t>
            </a:r>
          </a:p>
        </p:txBody>
      </p:sp>
      <p:pic>
        <p:nvPicPr>
          <p:cNvPr id="2" name="sea_ott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53400" y="55626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5105400" cy="4419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4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Extinct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4400" dirty="0" smtClean="0">
                <a:latin typeface="Times New Roman" charset="0"/>
              </a:rPr>
              <a:t>A species of plant or animal that is no longer living.</a:t>
            </a:r>
            <a:endParaRPr lang="en-US" sz="4400" dirty="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2819400"/>
            <a:ext cx="2640012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1"/>
          <p:cNvSpPr txBox="1">
            <a:spLocks noChangeArrowheads="1"/>
          </p:cNvSpPr>
          <p:nvPr/>
        </p:nvSpPr>
        <p:spPr bwMode="auto">
          <a:xfrm>
            <a:off x="5405438" y="5241925"/>
            <a:ext cx="2322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600"/>
              <a:t>Dodo Bird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81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00833E-6 L 0.00277 -0.49723 L 0.01979 0.0074 " pathEditMode="relative" ptsTypes="AAA">
                                      <p:cBhvr>
                                        <p:cTn id="1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543800" cy="41148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other animals can you think about that are extinct?</a:t>
            </a:r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20859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467600" cy="1431925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Endangered Means </a:t>
            </a:r>
            <a:br>
              <a:rPr lang="en-US" i="1" smtClean="0">
                <a:latin typeface="Rockwell Extra Bold" pitchFamily="18" charset="0"/>
              </a:rPr>
            </a:br>
            <a:r>
              <a:rPr lang="en-US" i="1" smtClean="0">
                <a:latin typeface="Rockwell Extra Bold" pitchFamily="18" charset="0"/>
              </a:rPr>
              <a:t>There’s Still Time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334000"/>
            <a:ext cx="7315200" cy="121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All living things are connected to each other including humans.</a:t>
            </a:r>
          </a:p>
        </p:txBody>
      </p:sp>
      <p:pic>
        <p:nvPicPr>
          <p:cNvPr id="17412" name="Picture 5" descr="C:\My Documents\Science - Pop &amp; Eco Pictures\Endangered Species\img3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5562600" cy="372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467600" cy="1431925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Endangered Means </a:t>
            </a:r>
            <a:br>
              <a:rPr lang="en-US" i="1" smtClean="0">
                <a:latin typeface="Rockwell Extra Bold" pitchFamily="18" charset="0"/>
              </a:rPr>
            </a:br>
            <a:r>
              <a:rPr lang="en-US" i="1" smtClean="0">
                <a:latin typeface="Rockwell Extra Bold" pitchFamily="18" charset="0"/>
              </a:rPr>
              <a:t>There’s Still Time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953000"/>
            <a:ext cx="73152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Endangered species show us that our world may not be as healthy as we think.</a:t>
            </a:r>
          </a:p>
        </p:txBody>
      </p:sp>
      <p:pic>
        <p:nvPicPr>
          <p:cNvPr id="18436" name="Picture 5" descr="C:\My Documents\Science - Pop &amp; Eco Pictures\Endangered Species\img1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49530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114800"/>
            <a:ext cx="73152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In 1973, the Endangered Species Act was passed by our government to protect disappearing plants and animals.</a:t>
            </a:r>
          </a:p>
        </p:txBody>
      </p:sp>
      <p:pic>
        <p:nvPicPr>
          <p:cNvPr id="19459" name="Picture 5" descr="C:\My Documents\Science - Pop &amp; Eco Pictures\Endangered Species\img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8113"/>
            <a:ext cx="5715000" cy="382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3810000"/>
            <a:ext cx="7315200" cy="30480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smtClean="0">
                <a:latin typeface="Times New Roman" charset="0"/>
              </a:rPr>
              <a:t>More than 900 species of plants and animals in the U.S., and more than 530 species living in other parts of the world, are protected by the Endangered Species Act.</a:t>
            </a:r>
          </a:p>
        </p:txBody>
      </p:sp>
      <p:pic>
        <p:nvPicPr>
          <p:cNvPr id="20483" name="Picture 5" descr="C:\My Documents\Science - Pop &amp; Eco Pictures\Endangered Species\img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"/>
            <a:ext cx="51816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495800"/>
            <a:ext cx="73152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According to the Act, it is illegal to import, export, or sell animals and plants on the list across state lines.</a:t>
            </a:r>
          </a:p>
        </p:txBody>
      </p:sp>
      <p:pic>
        <p:nvPicPr>
          <p:cNvPr id="21507" name="Picture 4" descr="C:\My Documents\Science - Pop &amp; Eco Pictures\Endangered Species\img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6096000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4953000"/>
            <a:ext cx="5791200" cy="14478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4000" dirty="0" smtClean="0">
                <a:latin typeface="Times New Roman" charset="0"/>
              </a:rPr>
              <a:t>What can </a:t>
            </a:r>
            <a:r>
              <a:rPr lang="en-US" sz="40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you</a:t>
            </a:r>
            <a:r>
              <a:rPr lang="en-US" sz="4000" dirty="0" smtClean="0">
                <a:latin typeface="Times New Roman" charset="0"/>
              </a:rPr>
              <a:t> do to help endangered species?</a:t>
            </a:r>
          </a:p>
        </p:txBody>
      </p:sp>
      <p:pic>
        <p:nvPicPr>
          <p:cNvPr id="22531" name="Picture 4" descr="C:\My Documents\Science - Pop &amp; Eco Pictures\Endangered Species\img1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67056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381000"/>
            <a:ext cx="7315200" cy="647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Learn as much as you can about endangered species in your area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Visit a nearby national wildlife refuge or nature center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Volunteer to help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Don’t buy species illegally taken from the wild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Don’t buy products made from threatened or endangered species.</a:t>
            </a:r>
          </a:p>
          <a:p>
            <a:pPr eaLnBrk="1" hangingPunct="1">
              <a:lnSpc>
                <a:spcPct val="90000"/>
              </a:lnSpc>
            </a:pPr>
            <a:endParaRPr lang="en-US" sz="4000" smtClean="0">
              <a:latin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467600" cy="762000"/>
          </a:xfrm>
        </p:spPr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7696200" cy="2819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40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Endangered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en-US" sz="4000" dirty="0" smtClean="0">
                <a:latin typeface="Times New Roman" charset="0"/>
              </a:rPr>
              <a:t>A species of plant or animal that is in immediate danger of becoming extinct and needs protection to survive.</a:t>
            </a:r>
          </a:p>
        </p:txBody>
      </p:sp>
      <p:pic>
        <p:nvPicPr>
          <p:cNvPr id="5124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3927475"/>
            <a:ext cx="3276600" cy="290512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4267200"/>
            <a:ext cx="7086600" cy="25908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4000" smtClean="0">
                <a:latin typeface="Times New Roman" charset="0"/>
              </a:rPr>
              <a:t>The most hope for endangered species lies in the hands of young people like you who care enough to make a difference.</a:t>
            </a:r>
          </a:p>
        </p:txBody>
      </p:sp>
      <p:pic>
        <p:nvPicPr>
          <p:cNvPr id="24579" name="Picture 6" descr="C:\My Documents\Science - Pop &amp; Eco Pictures\Endangered Species\img5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1125"/>
            <a:ext cx="6324600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My Documents\Science - Pop &amp; Eco Pictures\Endangered Species\img5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467600" cy="769938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Endangered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05000"/>
            <a:ext cx="71628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4000" dirty="0" smtClean="0">
                <a:latin typeface="Times New Roman" charset="0"/>
              </a:rPr>
              <a:t>Gray wolves are endangered in most of the lower 48 states. </a:t>
            </a:r>
          </a:p>
        </p:txBody>
      </p:sp>
      <p:pic>
        <p:nvPicPr>
          <p:cNvPr id="7172" name="Picture 8" descr="C:\My Documents\Science - Pop &amp; Eco Pictures\Endangered Species\img07.gif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3352800"/>
            <a:ext cx="4800600" cy="3211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wol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696200" y="56388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467600" cy="1431925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Ways That Species Become Endangered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71628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Habitat loss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Unregulated or </a:t>
            </a:r>
            <a:r>
              <a:rPr lang="en-US" sz="4000" dirty="0" smtClean="0">
                <a:latin typeface="Times New Roman" charset="0"/>
              </a:rPr>
              <a:t>illegal killing or collection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Pesticides, pollution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Competition with other species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Disease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4000" dirty="0" smtClean="0">
                <a:latin typeface="Times New Roman" charset="0"/>
              </a:rPr>
              <a:t>Predation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36563" y="33338"/>
            <a:ext cx="7467600" cy="762000"/>
          </a:xfrm>
        </p:spPr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990600"/>
            <a:ext cx="7543800" cy="3276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4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Habitat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 natural home or environment of an animal,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plant, or other organism.</a:t>
            </a:r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14800"/>
            <a:ext cx="514032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467600" cy="769938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Habitat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105400"/>
            <a:ext cx="7391400" cy="1752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Blip>
                <a:blip r:embed="rId3"/>
              </a:buBlip>
            </a:pPr>
            <a:r>
              <a:rPr lang="en-US" sz="4000" dirty="0" smtClean="0">
                <a:latin typeface="Times New Roman" charset="0"/>
              </a:rPr>
              <a:t>It is because of habitat loss that prairie dogs are threatened.</a:t>
            </a:r>
          </a:p>
        </p:txBody>
      </p:sp>
      <p:pic>
        <p:nvPicPr>
          <p:cNvPr id="10244" name="Picture 6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1143000"/>
            <a:ext cx="5029200" cy="3621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rarie do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924800" y="56388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467600" cy="769938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Habitat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dirty="0" smtClean="0">
                <a:latin typeface="Times New Roman" charset="0"/>
              </a:rPr>
              <a:t>Humans have </a:t>
            </a:r>
            <a:r>
              <a:rPr lang="en-US" sz="3600" dirty="0" smtClean="0">
                <a:latin typeface="Times New Roman" charset="0"/>
              </a:rPr>
              <a:t>settled on land Prairie dogs lived.</a:t>
            </a:r>
            <a:endParaRPr lang="en-US" sz="3600" dirty="0" smtClean="0">
              <a:latin typeface="Times New Roman" charset="0"/>
            </a:endParaRP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dirty="0" smtClean="0">
                <a:latin typeface="Times New Roman" charset="0"/>
              </a:rPr>
              <a:t>Prairie dogs were considered pests by the settlers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en-US" sz="3600" dirty="0" smtClean="0">
                <a:latin typeface="Times New Roman" charset="0"/>
              </a:rPr>
              <a:t>Thousands of prairie dog towns were killed off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9550" y="152400"/>
            <a:ext cx="7467600" cy="769938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Habitat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029200"/>
            <a:ext cx="76962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4000" dirty="0" smtClean="0"/>
              <a:t>Because of hunting there are less than 12,000 blue whales left worldwide.</a:t>
            </a:r>
            <a:endParaRPr lang="en-US" sz="4000" dirty="0" smtClean="0">
              <a:latin typeface="Times New Roman" charset="0"/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5791200" y="2009775"/>
            <a:ext cx="1905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/>
              <a:t>Blue Whale</a:t>
            </a:r>
          </a:p>
        </p:txBody>
      </p:sp>
      <p:pic>
        <p:nvPicPr>
          <p:cNvPr id="12293" name="Picture 8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143000"/>
            <a:ext cx="5373688" cy="3671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blue whale.wav">
            <a:hlinkClick r:id="" action="ppaction://media"/>
          </p:cNvPr>
          <p:cNvPicPr>
            <a:picLocks noRot="1" noChangeAspect="1"/>
          </p:cNvPicPr>
          <p:nvPr>
            <a:wavAudioFile r:embed="rId1" name="blue whale.wav"/>
          </p:nvPr>
        </p:nvPicPr>
        <p:blipFill>
          <a:blip r:embed="rId5"/>
          <a:stretch>
            <a:fillRect/>
          </a:stretch>
        </p:blipFill>
        <p:spPr>
          <a:xfrm>
            <a:off x="7631806" y="5715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4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467600" cy="769938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Rockwell Extra Bold" pitchFamily="18" charset="0"/>
              </a:rPr>
              <a:t>Habitat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3962400"/>
            <a:ext cx="7315200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4000" dirty="0" smtClean="0">
                <a:latin typeface="Times New Roman" charset="0"/>
              </a:rPr>
              <a:t>Farmers use dangerous pesticides called DDT, causing bald eagles to begin laying eggs with shells so thin they often break.</a:t>
            </a:r>
          </a:p>
        </p:txBody>
      </p:sp>
      <p:pic>
        <p:nvPicPr>
          <p:cNvPr id="13316" name="Picture 5" descr="C:\My Documents\Science - Pop &amp; Eco Pictures\Endangered Species\img4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4876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5715000" y="1968500"/>
            <a:ext cx="2224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3600"/>
              <a:t>Bald Eagle</a:t>
            </a:r>
          </a:p>
        </p:txBody>
      </p:sp>
      <p:pic>
        <p:nvPicPr>
          <p:cNvPr id="3" name="Bald Eagle-SoundBible.com-123481725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48600" y="57150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000"/>
    </mc:Choice>
    <mc:Fallback>
      <p:transition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Designs\Bamboo.pot</Template>
  <TotalTime>489</TotalTime>
  <Words>427</Words>
  <Application>Microsoft Office PowerPoint</Application>
  <PresentationFormat>On-screen Show (4:3)</PresentationFormat>
  <Paragraphs>56</Paragraphs>
  <Slides>21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Times New Roman</vt:lpstr>
      <vt:lpstr>Arial</vt:lpstr>
      <vt:lpstr>Arial Black</vt:lpstr>
      <vt:lpstr>Wingdings</vt:lpstr>
      <vt:lpstr>Calibri</vt:lpstr>
      <vt:lpstr>Rockwell Extra Bold</vt:lpstr>
      <vt:lpstr>Bamboo</vt:lpstr>
      <vt:lpstr>Endangered Means  There’s Still Time</vt:lpstr>
      <vt:lpstr>Definitions</vt:lpstr>
      <vt:lpstr>Endangered</vt:lpstr>
      <vt:lpstr>Ways That Species Become Endangered</vt:lpstr>
      <vt:lpstr>Definitions</vt:lpstr>
      <vt:lpstr>Habitat</vt:lpstr>
      <vt:lpstr>Habitat</vt:lpstr>
      <vt:lpstr>Habitat</vt:lpstr>
      <vt:lpstr>Habitat</vt:lpstr>
      <vt:lpstr>Endangered Means  There’s Still Time</vt:lpstr>
      <vt:lpstr>Definitions</vt:lpstr>
      <vt:lpstr>PowerPoint Presentation</vt:lpstr>
      <vt:lpstr>Endangered Means  There’s Still Time</vt:lpstr>
      <vt:lpstr>Endangered Means  There’s Still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Parkland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Middle School</dc:creator>
  <cp:lastModifiedBy>Brittany</cp:lastModifiedBy>
  <cp:revision>30</cp:revision>
  <dcterms:created xsi:type="dcterms:W3CDTF">2001-11-02T18:16:18Z</dcterms:created>
  <dcterms:modified xsi:type="dcterms:W3CDTF">2011-07-30T16:54:20Z</dcterms:modified>
</cp:coreProperties>
</file>